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66" r:id="rId2"/>
    <p:sldId id="286" r:id="rId3"/>
    <p:sldId id="287" r:id="rId4"/>
    <p:sldId id="288" r:id="rId5"/>
    <p:sldId id="289" r:id="rId6"/>
    <p:sldId id="290" r:id="rId7"/>
    <p:sldId id="292" r:id="rId8"/>
    <p:sldId id="291" r:id="rId9"/>
  </p:sldIdLst>
  <p:sldSz cx="9144000" cy="6858000" type="letter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95" autoAdjust="0"/>
  </p:normalViewPr>
  <p:slideViewPr>
    <p:cSldViewPr>
      <p:cViewPr varScale="1">
        <p:scale>
          <a:sx n="81" d="100"/>
          <a:sy n="81" d="100"/>
        </p:scale>
        <p:origin x="-115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74E47-3FE7-410B-88BE-13426ABBAAA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DD660-9664-46BC-940D-BFA735CA59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439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DD660-9664-46BC-940D-BFA735CA5985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16E7-5B52-4008-971A-BD1AA42AD2B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FF51-F30A-454A-B98E-5205D42ED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239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16E7-5B52-4008-971A-BD1AA42AD2B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FF51-F30A-454A-B98E-5205D42ED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40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16E7-5B52-4008-971A-BD1AA42AD2B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FF51-F30A-454A-B98E-5205D42ED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40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16E7-5B52-4008-971A-BD1AA42AD2B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FF51-F30A-454A-B98E-5205D42ED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103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16E7-5B52-4008-971A-BD1AA42AD2B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FF51-F30A-454A-B98E-5205D42ED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947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16E7-5B52-4008-971A-BD1AA42AD2B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FF51-F30A-454A-B98E-5205D42ED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659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16E7-5B52-4008-971A-BD1AA42AD2B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FF51-F30A-454A-B98E-5205D42ED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394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16E7-5B52-4008-971A-BD1AA42AD2B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FF51-F30A-454A-B98E-5205D42ED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840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16E7-5B52-4008-971A-BD1AA42AD2B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FF51-F30A-454A-B98E-5205D42ED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400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16E7-5B52-4008-971A-BD1AA42AD2B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FF51-F30A-454A-B98E-5205D42ED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13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16E7-5B52-4008-971A-BD1AA42AD2B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6FF51-F30A-454A-B98E-5205D42ED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153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916E7-5B52-4008-971A-BD1AA42AD2BE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6FF51-F30A-454A-B98E-5205D42ED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878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jpeg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0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500438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0" y="3509986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380" y="689851"/>
            <a:ext cx="1980220" cy="453133"/>
          </a:xfrm>
        </p:spPr>
        <p:txBody>
          <a:bodyPr>
            <a:no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КАРМАННАЯ </a:t>
            </a:r>
            <a:b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</a:t>
            </a:r>
            <a:b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</a:t>
            </a:r>
            <a:b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проекту «</a:t>
            </a:r>
            <a:r>
              <a:rPr lang="tt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дом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87" y="1326262"/>
            <a:ext cx="833383" cy="60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57158" y="1714488"/>
            <a:ext cx="2714644" cy="583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«Минем </a:t>
            </a:r>
            <a:r>
              <a:rPr lang="tt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өем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проекты </a:t>
            </a:r>
          </a:p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өчен </a:t>
            </a:r>
          </a:p>
          <a:p>
            <a:r>
              <a:rPr lang="tt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КЕСӘ БЕЛЕШМӘЛЕГЕ</a:t>
            </a:r>
          </a:p>
          <a:p>
            <a:r>
              <a:rPr lang="tt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воспитател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</a:p>
          <a:p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Фаляхова А. Ф.</a:t>
            </a:r>
            <a:endParaRPr lang="tt-RU" sz="1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929058" y="2000240"/>
            <a:ext cx="2571768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МОЯ СЕМЬЯ</a:t>
            </a:r>
            <a:b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МИНЕМ ГАИЛ</a:t>
            </a:r>
            <a:r>
              <a:rPr lang="tt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785794"/>
            <a:ext cx="1428760" cy="103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82240" y="4482710"/>
            <a:ext cx="1750232" cy="85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071538" y="5715016"/>
            <a:ext cx="15716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</a:t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БАБАЙ</a:t>
            </a: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000496" y="4068553"/>
            <a:ext cx="2857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КАРМАННАЯ </a:t>
            </a:r>
            <a:b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</a:t>
            </a:r>
            <a:b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</a:t>
            </a:r>
            <a:b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проекту «</a:t>
            </a:r>
            <a:r>
              <a:rPr lang="tt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дом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63" y="4826724"/>
            <a:ext cx="833383" cy="60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071802" y="5350061"/>
            <a:ext cx="4929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«Минем </a:t>
            </a:r>
            <a:r>
              <a:rPr lang="tt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өем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проекты </a:t>
            </a:r>
          </a:p>
          <a:p>
            <a:pPr algn="ctr"/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өчен </a:t>
            </a:r>
          </a:p>
          <a:p>
            <a:pPr algn="ctr"/>
            <a:r>
              <a:rPr lang="tt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КЕСӘ БЕЛЕШМӘЛЕГЕ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143240" y="585789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t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воспитател</a:t>
            </a:r>
            <a:r>
              <a:rPr lang="ru-RU" sz="1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sz="1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Фаляхова А. Ф.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22436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0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500438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0" y="3509986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-276102" y="2071678"/>
            <a:ext cx="3776532" cy="1008112"/>
          </a:xfrm>
        </p:spPr>
        <p:txBody>
          <a:bodyPr>
            <a:no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БАБУШКА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ӘБИ</a:t>
            </a:r>
            <a:br>
              <a:rPr lang="tt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2608" y="1024724"/>
            <a:ext cx="1571638" cy="6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000364" y="57148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КАРМАННАЯ </a:t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ПАМЯТКА </a:t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для родителей</a:t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 проекту «</a:t>
            </a:r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Мой дом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85786" y="5500710"/>
            <a:ext cx="21705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ПАПА</a:t>
            </a:r>
            <a:br>
              <a:rPr kumimoji="0" lang="tt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tt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ӘТИ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92941" y="4536288"/>
            <a:ext cx="1928827" cy="857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5072066" y="5646426"/>
            <a:ext cx="814318" cy="711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МАМА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ӘНИ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4000504"/>
            <a:ext cx="571504" cy="17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357298"/>
            <a:ext cx="833383" cy="60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928926" y="18573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Минем </a:t>
            </a:r>
            <a:r>
              <a:rPr lang="tt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өем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проекты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өчен </a:t>
            </a:r>
          </a:p>
          <a:p>
            <a:pPr algn="ctr"/>
            <a:r>
              <a:rPr lang="tt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КЕСӘ БЕЛЕШМӘЛЕГЕ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928926" y="242886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t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воспитател</a:t>
            </a:r>
            <a:r>
              <a:rPr lang="ru-RU" sz="1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sz="1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Фаляхова А. Ф.</a:t>
            </a:r>
            <a:endParaRPr lang="ru-RU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0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500438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0" y="3509986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-2443154" y="1857364"/>
            <a:ext cx="8229600" cy="1143000"/>
          </a:xfrm>
        </p:spPr>
        <p:txBody>
          <a:bodyPr>
            <a:no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МЯЧ</a:t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ТУП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78885" y="764135"/>
            <a:ext cx="1714512" cy="1329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142976" y="178593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МЕДВЕДЬ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АЮ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A584"/>
              </a:clrFrom>
              <a:clrTo>
                <a:srgbClr val="F9A58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4097" y="783698"/>
            <a:ext cx="1285885" cy="114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-2371716" y="52149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МАШИНА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4286256"/>
            <a:ext cx="1786793" cy="121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1357290" y="535783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КУКЛА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КУРЧАК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0E4C6"/>
              </a:clrFrom>
              <a:clrTo>
                <a:srgbClr val="F0E4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38086" y="4434485"/>
            <a:ext cx="1582340" cy="100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0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500438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0" y="3509986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-785850" y="1857364"/>
            <a:ext cx="5126416" cy="1143000"/>
          </a:xfrm>
        </p:spPr>
        <p:txBody>
          <a:bodyPr>
            <a:no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КОШКА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ПЕСИ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48242" y="837651"/>
            <a:ext cx="1461036" cy="10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200184" y="18573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ЗАЯЦ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КУЯН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77596" y="808761"/>
            <a:ext cx="1403254" cy="1071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-214346" y="5286388"/>
            <a:ext cx="4429156" cy="943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УЧИМСЯ СЧИТАТ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Ь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САНАРГА </a:t>
            </a:r>
            <a:r>
              <a:rPr kumimoji="0" lang="tt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ӨЙРӘНӘБЕЗ	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42"/>
          <a:stretch/>
        </p:blipFill>
        <p:spPr bwMode="auto">
          <a:xfrm>
            <a:off x="928662" y="4500570"/>
            <a:ext cx="1880389" cy="740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1357290" y="51435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ОДИН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БЕР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4929190" y="4143380"/>
            <a:ext cx="1105796" cy="1285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0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500438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0" y="3509986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-357222" y="1785926"/>
            <a:ext cx="4214842" cy="1571636"/>
          </a:xfrm>
        </p:spPr>
        <p:txBody>
          <a:bodyPr>
            <a:noAutofit/>
          </a:bodyPr>
          <a:lstStyle/>
          <a:p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ЧИК</a:t>
            </a:r>
            <a:b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МАЛАЙ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C2C7D3"/>
              </a:clrFrom>
              <a:clrTo>
                <a:srgbClr val="C2C7D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9717" y="989052"/>
            <a:ext cx="1478087" cy="785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451242" y="1990550"/>
            <a:ext cx="3621088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ДЕВОЧКА</a:t>
            </a:r>
            <a:br>
              <a:rPr kumimoji="0" lang="tt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tt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КЫЗ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1980" y="1005814"/>
            <a:ext cx="1737336" cy="868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-785850" y="5143512"/>
            <a:ext cx="5472608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МОИ ИГРУШКИ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МИНЕМ УЕНЧЫКЛАР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A4CB56"/>
              </a:clrFrom>
              <a:clrTo>
                <a:srgbClr val="A4CB5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4" r="11674" b="5469"/>
          <a:stretch/>
        </p:blipFill>
        <p:spPr bwMode="auto">
          <a:xfrm>
            <a:off x="1071538" y="4214818"/>
            <a:ext cx="1575300" cy="114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1357290" y="52149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СОБАКА АКБАЙ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ЭТ АКБАЙ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29296" y="4343274"/>
            <a:ext cx="1471357" cy="10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0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500438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0" y="3509986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1200" dirty="0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-2371716" y="20002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ДВА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ИКЕ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642918"/>
            <a:ext cx="1357322" cy="1357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1071538" y="20002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ТРИ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tt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ӨЧ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" t="3916" r="5548" b="10806"/>
          <a:stretch/>
        </p:blipFill>
        <p:spPr bwMode="auto">
          <a:xfrm>
            <a:off x="4643438" y="571480"/>
            <a:ext cx="1163600" cy="150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-2286048" y="528639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ЧЕТЫРЕ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</a:t>
            </a:r>
            <a:r>
              <a:rPr kumimoji="0" lang="tt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ҮРТ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t="3596" r="5339" b="7709"/>
          <a:stretch/>
        </p:blipFill>
        <p:spPr bwMode="auto">
          <a:xfrm>
            <a:off x="1307210" y="4071942"/>
            <a:ext cx="978774" cy="124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1343060" y="52863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ПЯТЬ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БИШ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6" name="Picture 5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8" t="4175" r="5772" b="7278"/>
          <a:stretch/>
        </p:blipFill>
        <p:spPr bwMode="auto">
          <a:xfrm>
            <a:off x="4930802" y="4049239"/>
            <a:ext cx="1069958" cy="145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0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500438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0" y="3509986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928726" y="1571612"/>
            <a:ext cx="5185146" cy="15853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УЧИМ ЦВЕТА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tt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ТӨСЛӘРНЕ ӨЙРӘНӘБЕЗ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" t="3805" r="3263" b="16317"/>
          <a:stretch/>
        </p:blipFill>
        <p:spPr bwMode="auto">
          <a:xfrm>
            <a:off x="928662" y="714356"/>
            <a:ext cx="1654101" cy="1071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285852" y="5214958"/>
            <a:ext cx="8229600" cy="1143000"/>
          </a:xfrm>
        </p:spPr>
        <p:txBody>
          <a:bodyPr>
            <a:no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</a:t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КЫЗЫЛ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6" t="9571" r="13890" b="41331"/>
          <a:stretch/>
        </p:blipFill>
        <p:spPr bwMode="auto">
          <a:xfrm>
            <a:off x="4857752" y="4143380"/>
            <a:ext cx="1157756" cy="114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142976" y="192880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ЖЁЛТЫЙ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САРЫ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1" t="10686" r="10602" b="33440"/>
          <a:stretch/>
        </p:blipFill>
        <p:spPr bwMode="auto">
          <a:xfrm>
            <a:off x="4572000" y="714356"/>
            <a:ext cx="1229818" cy="1214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-2214610" y="52149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ЗЕЛЁНЫЙ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ЯШЕЛ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8" t="8713" r="14612" b="41914"/>
          <a:stretch/>
        </p:blipFill>
        <p:spPr bwMode="auto">
          <a:xfrm>
            <a:off x="1214414" y="4214818"/>
            <a:ext cx="1285884" cy="1285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0" y="80962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500438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0" y="3509986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-2443154" y="18573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СИНИЙ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</a:t>
            </a:r>
            <a:r>
              <a:rPr kumimoji="0" lang="tt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ӘҢГӘР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1" t="9909" r="14792" b="42129"/>
          <a:stretch/>
        </p:blipFill>
        <p:spPr bwMode="auto">
          <a:xfrm>
            <a:off x="1071538" y="785794"/>
            <a:ext cx="1331202" cy="1285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</TotalTime>
  <Words>78</Words>
  <Application>Microsoft Office PowerPoint</Application>
  <PresentationFormat>Лист Letter (8,5x11")</PresentationFormat>
  <Paragraphs>48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КАРМАННАЯ  ПАМЯТКА  для родителей по проекту «Мой дом»</vt:lpstr>
      <vt:lpstr>БАБУШКА ӘБИ </vt:lpstr>
      <vt:lpstr>МЯЧ ТУП</vt:lpstr>
      <vt:lpstr>КОШКА ПЕСИ</vt:lpstr>
      <vt:lpstr>МАЛЬЧИК МАЛАЙ</vt:lpstr>
      <vt:lpstr>Презентация PowerPoint</vt:lpstr>
      <vt:lpstr>КРАСНЫЙ КЫЗЫЛ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Рифкат</dc:creator>
  <cp:lastModifiedBy>123</cp:lastModifiedBy>
  <cp:revision>28</cp:revision>
  <cp:lastPrinted>2020-10-12T05:23:19Z</cp:lastPrinted>
  <dcterms:created xsi:type="dcterms:W3CDTF">2020-10-11T15:36:30Z</dcterms:created>
  <dcterms:modified xsi:type="dcterms:W3CDTF">2020-10-12T14:02:43Z</dcterms:modified>
</cp:coreProperties>
</file>